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84BEF23A-6D4F-419C-A777-4FA1EB6408EF}" type="datetimeFigureOut">
              <a:rPr lang="ru-RU" smtClean="0"/>
              <a:pPr/>
              <a:t>12.01.2017</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F2B759CB-4810-4485-BE29-98A72913D92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4BEF23A-6D4F-419C-A777-4FA1EB6408EF}" type="datetimeFigureOut">
              <a:rPr lang="ru-RU" smtClean="0"/>
              <a:pPr/>
              <a:t>12.01.2017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2B759CB-4810-4485-BE29-98A72913D92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4BEF23A-6D4F-419C-A777-4FA1EB6408EF}" type="datetimeFigureOut">
              <a:rPr lang="ru-RU" smtClean="0"/>
              <a:pPr/>
              <a:t>12.01.2017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2B759CB-4810-4485-BE29-98A72913D92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4BEF23A-6D4F-419C-A777-4FA1EB6408EF}" type="datetimeFigureOut">
              <a:rPr lang="ru-RU" smtClean="0"/>
              <a:pPr/>
              <a:t>12.01.2017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2B759CB-4810-4485-BE29-98A72913D92A}"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4BEF23A-6D4F-419C-A777-4FA1EB6408EF}" type="datetimeFigureOut">
              <a:rPr lang="ru-RU" smtClean="0"/>
              <a:pPr/>
              <a:t>12.01.2017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2B759CB-4810-4485-BE29-98A72913D92A}"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4BEF23A-6D4F-419C-A777-4FA1EB6408EF}" type="datetimeFigureOut">
              <a:rPr lang="ru-RU" smtClean="0"/>
              <a:pPr/>
              <a:t>12.01.2017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2B759CB-4810-4485-BE29-98A72913D92A}"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4BEF23A-6D4F-419C-A777-4FA1EB6408EF}" type="datetimeFigureOut">
              <a:rPr lang="ru-RU" smtClean="0"/>
              <a:pPr/>
              <a:t>12.01.2017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2B759CB-4810-4485-BE29-98A72913D92A}"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84BEF23A-6D4F-419C-A777-4FA1EB6408EF}" type="datetimeFigureOut">
              <a:rPr lang="ru-RU" smtClean="0"/>
              <a:pPr/>
              <a:t>12.01.2017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2B759CB-4810-4485-BE29-98A72913D92A}"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84BEF23A-6D4F-419C-A777-4FA1EB6408EF}" type="datetimeFigureOut">
              <a:rPr lang="ru-RU" smtClean="0"/>
              <a:pPr/>
              <a:t>12.01.2017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2B759CB-4810-4485-BE29-98A72913D92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84BEF23A-6D4F-419C-A777-4FA1EB6408EF}" type="datetimeFigureOut">
              <a:rPr lang="ru-RU" smtClean="0"/>
              <a:pPr/>
              <a:t>12.01.2017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2B759CB-4810-4485-BE29-98A72913D92A}"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84BEF23A-6D4F-419C-A777-4FA1EB6408EF}" type="datetimeFigureOut">
              <a:rPr lang="ru-RU" smtClean="0"/>
              <a:pPr/>
              <a:t>12.01.2017</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F2B759CB-4810-4485-BE29-98A72913D92A}"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BEF23A-6D4F-419C-A777-4FA1EB6408EF}" type="datetimeFigureOut">
              <a:rPr lang="ru-RU" smtClean="0"/>
              <a:pPr/>
              <a:t>12.01.2017</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2B759CB-4810-4485-BE29-98A72913D92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24745"/>
            <a:ext cx="7772400" cy="2457618"/>
          </a:xfrm>
        </p:spPr>
        <p:txBody>
          <a:bodyPr>
            <a:normAutofit/>
          </a:bodyPr>
          <a:lstStyle/>
          <a:p>
            <a:pPr algn="ctr"/>
            <a:r>
              <a:rPr lang="kk-KZ" dirty="0" smtClean="0">
                <a:latin typeface="Times New Roman" pitchFamily="18" charset="0"/>
                <a:cs typeface="Times New Roman" pitchFamily="18" charset="0"/>
              </a:rPr>
              <a:t>Проективті әдістер.</a:t>
            </a: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cs14106.vk.me/c617318/v617318615/1bd0a/mljW7ENH0D0.jpg"/>
          <p:cNvPicPr>
            <a:picLocks noGrp="1"/>
          </p:cNvPicPr>
          <p:nvPr>
            <p:ph idx="4294967295"/>
          </p:nvPr>
        </p:nvPicPr>
        <p:blipFill>
          <a:blip r:embed="rId2" cstate="print"/>
          <a:srcRect/>
          <a:stretch>
            <a:fillRect/>
          </a:stretch>
        </p:blipFill>
        <p:spPr bwMode="auto">
          <a:xfrm>
            <a:off x="1304130" y="1052736"/>
            <a:ext cx="7228309" cy="460851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179512" y="214312"/>
            <a:ext cx="7964363" cy="6239023"/>
          </a:xfrm>
        </p:spPr>
        <p:txBody>
          <a:bodyPr>
            <a:normAutofit fontScale="92500" lnSpcReduction="20000"/>
          </a:bodyPr>
          <a:lstStyle/>
          <a:p>
            <a:pPr algn="just"/>
            <a:r>
              <a:rPr lang="kk-KZ" sz="2400" dirty="0" smtClean="0">
                <a:latin typeface="Times New Roman" pitchFamily="18" charset="0"/>
                <a:cs typeface="Times New Roman" pitchFamily="18" charset="0"/>
              </a:rPr>
              <a:t>Сонымен </a:t>
            </a:r>
            <a:r>
              <a:rPr lang="kk-KZ" sz="2400" dirty="0" smtClean="0">
                <a:latin typeface="Times New Roman" pitchFamily="18" charset="0"/>
                <a:cs typeface="Times New Roman" pitchFamily="18" charset="0"/>
              </a:rPr>
              <a:t>бұл суреттен сіз мына бейнелерді байқай аласыз:</a:t>
            </a:r>
            <a:endParaRPr lang="ru-RU" sz="2400" dirty="0" smtClean="0">
              <a:latin typeface="Times New Roman" pitchFamily="18" charset="0"/>
              <a:cs typeface="Times New Roman" pitchFamily="18" charset="0"/>
            </a:endParaRPr>
          </a:p>
          <a:p>
            <a:pPr algn="just"/>
            <a:r>
              <a:rPr lang="kk-KZ" sz="2400" b="1" dirty="0" smtClean="0">
                <a:latin typeface="Times New Roman" pitchFamily="18" charset="0"/>
                <a:cs typeface="Times New Roman" pitchFamily="18" charset="0"/>
              </a:rPr>
              <a:t>Ай. </a:t>
            </a:r>
            <a:r>
              <a:rPr lang="kk-KZ" sz="2400" dirty="0" smtClean="0">
                <a:latin typeface="Times New Roman" pitchFamily="18" charset="0"/>
                <a:cs typeface="Times New Roman" pitchFamily="18" charset="0"/>
              </a:rPr>
              <a:t> Суреттен бірден жаңа туылған айдың бейнесін байқағандарды аса мұқият деп айтуға болмайды. Сіз қызуқандысыз, ойыңызды бірден айта саласыз. Кез келген мәселенің көзге түсіп тұрған жақтарын байқап, әрі қарай зерттемегенді жөн санайсыз. Бұл сіздің ылғи асығыс болуыңызға байланысты. Болашақта асықпай, мәселенің мән-жайын түсініп алып, шешім жасауға үйреніңіз.</a:t>
            </a:r>
            <a:endParaRPr lang="ru-RU" sz="2400" dirty="0" smtClean="0">
              <a:latin typeface="Times New Roman" pitchFamily="18" charset="0"/>
              <a:cs typeface="Times New Roman" pitchFamily="18" charset="0"/>
            </a:endParaRPr>
          </a:p>
          <a:p>
            <a:pPr algn="just"/>
            <a:r>
              <a:rPr lang="kk-KZ" sz="2400" b="1" dirty="0" smtClean="0">
                <a:latin typeface="Times New Roman" pitchFamily="18" charset="0"/>
                <a:cs typeface="Times New Roman" pitchFamily="18" charset="0"/>
              </a:rPr>
              <a:t>Ақ түсті келбет</a:t>
            </a:r>
            <a:r>
              <a:rPr lang="kk-KZ" sz="2400" dirty="0" smtClean="0">
                <a:latin typeface="Times New Roman" pitchFamily="18" charset="0"/>
                <a:cs typeface="Times New Roman" pitchFamily="18" charset="0"/>
              </a:rPr>
              <a:t>. Ай емес, адамның ақ түсті бетін байқаған кісінің қиялы жақсы дамыған. Сіз күнделікті үйреншікті шаруаларға креативті қарап, әр күніңізді түрліше өткізуге тырысасыз. Есесіне шаршататын бірсарынды жұмыстан қашасыз.</a:t>
            </a:r>
            <a:endParaRPr lang="ru-RU" sz="2400" dirty="0" smtClean="0">
              <a:latin typeface="Times New Roman" pitchFamily="18" charset="0"/>
              <a:cs typeface="Times New Roman" pitchFamily="18" charset="0"/>
            </a:endParaRPr>
          </a:p>
          <a:p>
            <a:pPr algn="just"/>
            <a:r>
              <a:rPr lang="kk-KZ" sz="2400" b="1" dirty="0" smtClean="0">
                <a:latin typeface="Times New Roman" pitchFamily="18" charset="0"/>
                <a:cs typeface="Times New Roman" pitchFamily="18" charset="0"/>
              </a:rPr>
              <a:t>Қара түсті келбет. </a:t>
            </a:r>
            <a:r>
              <a:rPr lang="kk-KZ" sz="2400" dirty="0" smtClean="0">
                <a:latin typeface="Times New Roman" pitchFamily="18" charset="0"/>
                <a:cs typeface="Times New Roman" pitchFamily="18" charset="0"/>
              </a:rPr>
              <a:t>Бұл суреттен қара түсті бетті байқай алатындар аз. Егер сіз бірден суреттен қара түсті бетті байқаған болсаңыз, өзіңізді ерекше тұлға деп санай беріңіз. Сіз басқаларға қарағанда ұсақ-түйектердің барлығын байқайсыз. Шығармашылыққа жақын, рухани құндылықтарды бірінші орынға қоятын жансыз.</a:t>
            </a:r>
            <a:endParaRPr lang="ru-RU" sz="2400" dirty="0" smtClean="0">
              <a:latin typeface="Times New Roman" pitchFamily="18" charset="0"/>
              <a:cs typeface="Times New Roman" pitchFamily="18" charset="0"/>
            </a:endParaRPr>
          </a:p>
          <a:p>
            <a:pPr algn="just"/>
            <a:r>
              <a:rPr lang="kk-KZ" sz="2400"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pPr marL="0" indent="269875" algn="just">
              <a:buNone/>
            </a:pPr>
            <a:endParaRPr lang="kk-KZ" sz="2400" dirty="0" smtClean="0">
              <a:latin typeface="Times New Roman" pitchFamily="18" charset="0"/>
              <a:cs typeface="Times New Roman" pitchFamily="18" charset="0"/>
            </a:endParaRPr>
          </a:p>
          <a:p>
            <a:pPr marL="0" indent="269875" algn="just">
              <a:buNone/>
            </a:pP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C:\Users\Малика\Desktop\wJYdkKtb5vI.jpg"/>
          <p:cNvPicPr>
            <a:picLocks noGrp="1"/>
          </p:cNvPicPr>
          <p:nvPr>
            <p:ph idx="4294967295"/>
          </p:nvPr>
        </p:nvPicPr>
        <p:blipFill>
          <a:blip r:embed="rId2" cstate="print"/>
          <a:srcRect/>
          <a:stretch>
            <a:fillRect/>
          </a:stretch>
        </p:blipFill>
        <p:spPr bwMode="auto">
          <a:xfrm>
            <a:off x="1621630" y="548680"/>
            <a:ext cx="5974705" cy="547260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179512" y="214312"/>
            <a:ext cx="7964363" cy="6239023"/>
          </a:xfrm>
        </p:spPr>
        <p:txBody>
          <a:bodyPr>
            <a:normAutofit fontScale="92500" lnSpcReduction="20000"/>
          </a:bodyPr>
          <a:lstStyle/>
          <a:p>
            <a:pPr algn="just"/>
            <a:r>
              <a:rPr lang="en-US" sz="3200" dirty="0" smtClean="0">
                <a:latin typeface="Times New Roman" pitchFamily="18" charset="0"/>
                <a:cs typeface="Times New Roman" pitchFamily="18" charset="0"/>
              </a:rPr>
              <a:t>1. </a:t>
            </a:r>
            <a:r>
              <a:rPr lang="kk-KZ" sz="3200" dirty="0" smtClean="0">
                <a:latin typeface="Times New Roman" pitchFamily="18" charset="0"/>
                <a:cs typeface="Times New Roman" pitchFamily="18" charset="0"/>
              </a:rPr>
              <a:t>Мысық </a:t>
            </a:r>
            <a:r>
              <a:rPr lang="kk-KZ" sz="3200" dirty="0" smtClean="0">
                <a:latin typeface="Times New Roman" pitchFamily="18" charset="0"/>
                <a:cs typeface="Times New Roman" pitchFamily="18" charset="0"/>
              </a:rPr>
              <a:t>пен түлкі. Бұл кеңінен таралған ассоциация. Егер жоғарыдағы суреттен мысықты немесе түлкіні, әсіресе тұмсығын көрген болсаңыз, сіз дені сау адамдардың қатарына жатасыз.</a:t>
            </a:r>
            <a:endParaRPr lang="ru-RU" sz="3200" dirty="0" smtClean="0">
              <a:latin typeface="Times New Roman" pitchFamily="18" charset="0"/>
              <a:cs typeface="Times New Roman" pitchFamily="18" charset="0"/>
            </a:endParaRPr>
          </a:p>
          <a:p>
            <a:pPr algn="just"/>
            <a:r>
              <a:rPr lang="kk-KZ" sz="3200" dirty="0" smtClean="0">
                <a:latin typeface="Times New Roman" pitchFamily="18" charset="0"/>
                <a:cs typeface="Times New Roman" pitchFamily="18" charset="0"/>
              </a:rPr>
              <a:t>2. Көбелек. Суреттен көбелекті көруіңіз ішіңізде жеңіл когнитивті көңіл-күйдің болып жатқандығын білдіреді. Ережеге сәйкес көбелекті жасы жиырмаға толмаған, жеңіл күйзеліске жиі түсетін адамдар байқайды. Көбелек үйлесімділіктің символы. </a:t>
            </a:r>
            <a:endParaRPr lang="ru-RU" sz="3200" dirty="0" smtClean="0">
              <a:latin typeface="Times New Roman" pitchFamily="18" charset="0"/>
              <a:cs typeface="Times New Roman" pitchFamily="18" charset="0"/>
            </a:endParaRPr>
          </a:p>
          <a:p>
            <a:pPr algn="just"/>
            <a:r>
              <a:rPr lang="kk-KZ" sz="3200" dirty="0" smtClean="0">
                <a:latin typeface="Times New Roman" pitchFamily="18" charset="0"/>
                <a:cs typeface="Times New Roman" pitchFamily="18" charset="0"/>
              </a:rPr>
              <a:t>3. Жарқанат. Жарқанатты жиі агрессияға тап болатын, қатал мінезді адамдар көреді. Андрей Чикатило Роршах тестінен жарқанатты көрген екен. </a:t>
            </a:r>
            <a:endParaRPr lang="ru-RU" sz="3200" dirty="0" smtClean="0">
              <a:latin typeface="Times New Roman" pitchFamily="18" charset="0"/>
              <a:cs typeface="Times New Roman" pitchFamily="18" charset="0"/>
            </a:endParaRPr>
          </a:p>
          <a:p>
            <a:pPr marL="0" indent="269875" algn="just">
              <a:buNone/>
            </a:pPr>
            <a:endParaRPr lang="ru-RU"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179512" y="214312"/>
            <a:ext cx="7964363" cy="6239023"/>
          </a:xfrm>
        </p:spPr>
        <p:txBody>
          <a:bodyPr>
            <a:normAutofit fontScale="77500" lnSpcReduction="20000"/>
          </a:bodyPr>
          <a:lstStyle/>
          <a:p>
            <a:pPr algn="just"/>
            <a:r>
              <a:rPr lang="kk-KZ" sz="3600" dirty="0" smtClean="0"/>
              <a:t>4. </a:t>
            </a:r>
            <a:r>
              <a:rPr lang="kk-KZ" sz="3600" dirty="0" smtClean="0">
                <a:latin typeface="Times New Roman" pitchFamily="18" charset="0"/>
                <a:cs typeface="Times New Roman" pitchFamily="18" charset="0"/>
              </a:rPr>
              <a:t>Өлген жануардың терісі. Аюдың, жолбарыстың немесе қасқырдың терісі психиканың мықтылығын білдіреді. Мұндай адамдар өмірден не алатынын, мақсатына қалай жету керектігін жақсы біледі. Аң терісі жабайы аңдарды жеңу деген сөз, яғни өзінің қорқынышын сейілтуді білдіреді. </a:t>
            </a:r>
            <a:endParaRPr lang="ru-RU" sz="3600" dirty="0" smtClean="0">
              <a:latin typeface="Times New Roman" pitchFamily="18" charset="0"/>
              <a:cs typeface="Times New Roman" pitchFamily="18" charset="0"/>
            </a:endParaRPr>
          </a:p>
          <a:p>
            <a:pPr algn="just"/>
            <a:r>
              <a:rPr lang="kk-KZ" sz="3600" dirty="0" smtClean="0">
                <a:latin typeface="Times New Roman" pitchFamily="18" charset="0"/>
                <a:cs typeface="Times New Roman" pitchFamily="18" charset="0"/>
              </a:rPr>
              <a:t>5. Теңіз шаяны. Теңіз шаянын дүрбелеңге жиі салынатын, үнемі қорқып жүретін адамдар көреді. </a:t>
            </a:r>
            <a:endParaRPr lang="ru-RU" sz="3600" dirty="0" smtClean="0">
              <a:latin typeface="Times New Roman" pitchFamily="18" charset="0"/>
              <a:cs typeface="Times New Roman" pitchFamily="18" charset="0"/>
            </a:endParaRPr>
          </a:p>
          <a:p>
            <a:pPr algn="just"/>
            <a:r>
              <a:rPr lang="kk-KZ" sz="3600" dirty="0" smtClean="0">
                <a:latin typeface="Times New Roman" pitchFamily="18" charset="0"/>
                <a:cs typeface="Times New Roman" pitchFamily="18" charset="0"/>
              </a:rPr>
              <a:t>6. Екі аю субұрқақтың үстінде ойнап жүр. </a:t>
            </a:r>
            <a:r>
              <a:rPr lang="ru-RU" sz="3600" dirty="0" err="1" smtClean="0">
                <a:latin typeface="Times New Roman" pitchFamily="18" charset="0"/>
                <a:cs typeface="Times New Roman" pitchFamily="18" charset="0"/>
              </a:rPr>
              <a:t>Бұл </a:t>
            </a:r>
            <a:r>
              <a:rPr lang="ru-RU" sz="3600" dirty="0" smtClean="0">
                <a:latin typeface="Times New Roman" pitchFamily="18" charset="0"/>
                <a:cs typeface="Times New Roman" pitchFamily="18" charset="0"/>
              </a:rPr>
              <a:t>ассоциация </a:t>
            </a:r>
            <a:r>
              <a:rPr lang="ru-RU" sz="3600" dirty="0" err="1" smtClean="0">
                <a:latin typeface="Times New Roman" pitchFamily="18" charset="0"/>
                <a:cs typeface="Times New Roman" pitchFamily="18" charset="0"/>
              </a:rPr>
              <a:t>көп кездесе</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бермейді</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Әдетте тұлғаның шизофренияға бейім</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екенін</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танытады</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Алайда</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Роршах</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тесті</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диагнозды</a:t>
            </a:r>
            <a:r>
              <a:rPr lang="ru-RU" sz="3600" dirty="0" smtClean="0">
                <a:latin typeface="Times New Roman" pitchFamily="18" charset="0"/>
                <a:cs typeface="Times New Roman" pitchFamily="18" charset="0"/>
              </a:rPr>
              <a:t> 100% </a:t>
            </a:r>
            <a:r>
              <a:rPr lang="ru-RU" sz="3600" dirty="0" err="1" smtClean="0">
                <a:latin typeface="Times New Roman" pitchFamily="18" charset="0"/>
                <a:cs typeface="Times New Roman" pitchFamily="18" charset="0"/>
              </a:rPr>
              <a:t>расталатындай</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етіп</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қоймайды</a:t>
            </a:r>
            <a:r>
              <a:rPr lang="ru-RU" sz="3600" dirty="0" smtClean="0">
                <a:latin typeface="Times New Roman" pitchFamily="18" charset="0"/>
                <a:cs typeface="Times New Roman" pitchFamily="18" charset="0"/>
              </a:rPr>
              <a:t>, тек </a:t>
            </a:r>
            <a:r>
              <a:rPr lang="ru-RU" sz="3600" dirty="0" err="1" smtClean="0">
                <a:latin typeface="Times New Roman" pitchFamily="18" charset="0"/>
                <a:cs typeface="Times New Roman" pitchFamily="18" charset="0"/>
              </a:rPr>
              <a:t>болжайды</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Екі</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аюды</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қиялы ұшқыр адамдар</a:t>
            </a:r>
            <a:r>
              <a:rPr lang="ru-RU" sz="3600" dirty="0" smtClean="0">
                <a:latin typeface="Times New Roman" pitchFamily="18" charset="0"/>
                <a:cs typeface="Times New Roman" pitchFamily="18" charset="0"/>
              </a:rPr>
              <a:t> да </a:t>
            </a:r>
            <a:r>
              <a:rPr lang="ru-RU" sz="3600" dirty="0" err="1" smtClean="0">
                <a:latin typeface="Times New Roman" pitchFamily="18" charset="0"/>
                <a:cs typeface="Times New Roman" pitchFamily="18" charset="0"/>
              </a:rPr>
              <a:t>көруі мүмкін</a:t>
            </a:r>
            <a:r>
              <a:rPr lang="ru-RU" sz="3600" dirty="0" smtClean="0">
                <a:latin typeface="Times New Roman" pitchFamily="18" charset="0"/>
                <a:cs typeface="Times New Roman" pitchFamily="18" charset="0"/>
              </a:rPr>
              <a:t>.</a:t>
            </a:r>
          </a:p>
          <a:p>
            <a:pPr marL="0" indent="269875" algn="just">
              <a:buNone/>
            </a:pPr>
            <a:endParaRPr lang="ru-RU" sz="36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247</TotalTime>
  <Words>342</Words>
  <Application>Microsoft Office PowerPoint</Application>
  <PresentationFormat>Экран (4:3)</PresentationFormat>
  <Paragraphs>12</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Открытая</vt:lpstr>
      <vt:lpstr>Проективті әдістер.</vt:lpstr>
      <vt:lpstr>Слайд 2</vt:lpstr>
      <vt:lpstr>Слайд 3</vt:lpstr>
      <vt:lpstr>Слайд 4</vt:lpstr>
      <vt:lpstr>Слайд 5</vt:lpstr>
      <vt:lpstr>Слайд 6</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Малика</dc:creator>
  <cp:lastModifiedBy>RePack by SPecialiST</cp:lastModifiedBy>
  <cp:revision>35</cp:revision>
  <dcterms:created xsi:type="dcterms:W3CDTF">2015-10-21T17:34:16Z</dcterms:created>
  <dcterms:modified xsi:type="dcterms:W3CDTF">2017-01-12T12:13:57Z</dcterms:modified>
</cp:coreProperties>
</file>